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4" r:id="rId2"/>
    <p:sldId id="257" r:id="rId3"/>
    <p:sldId id="258" r:id="rId4"/>
    <p:sldId id="265" r:id="rId5"/>
    <p:sldId id="260" r:id="rId6"/>
    <p:sldId id="263" r:id="rId7"/>
    <p:sldId id="261" r:id="rId8"/>
    <p:sldId id="267" r:id="rId9"/>
    <p:sldId id="259" r:id="rId10"/>
    <p:sldId id="262"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FF"/>
    <a:srgbClr val="990099"/>
    <a:srgbClr val="5E48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p:cViewPr>
        <p:scale>
          <a:sx n="76" d="100"/>
          <a:sy n="76" d="100"/>
        </p:scale>
        <p:origin x="-1998" y="-7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EF9D5DF-A3E5-45D9-96C4-4E94BE7BD9BB}" type="datetimeFigureOut">
              <a:rPr lang="en-US" smtClean="0"/>
              <a:pPr/>
              <a:t>1/23/2014</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DB56B5F-0785-4E88-88FE-1C1508C1F93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F9D5DF-A3E5-45D9-96C4-4E94BE7BD9BB}" type="datetimeFigureOut">
              <a:rPr lang="en-US" smtClean="0"/>
              <a:pPr/>
              <a:t>1/23/2014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B56B5F-0785-4E88-88FE-1C1508C1F9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EF9D5DF-A3E5-45D9-96C4-4E94BE7BD9BB}" type="datetimeFigureOut">
              <a:rPr lang="en-US" smtClean="0"/>
              <a:pPr/>
              <a:t>1/23/2014</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DB56B5F-0785-4E88-88FE-1C1508C1F9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F9D5DF-A3E5-45D9-96C4-4E94BE7BD9BB}" type="datetimeFigureOut">
              <a:rPr lang="en-US" smtClean="0"/>
              <a:pPr/>
              <a:t>1/23/2014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B56B5F-0785-4E88-88FE-1C1508C1F9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EF9D5DF-A3E5-45D9-96C4-4E94BE7BD9BB}" type="datetimeFigureOut">
              <a:rPr lang="en-US" smtClean="0"/>
              <a:pPr/>
              <a:t>1/23/2014</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DB56B5F-0785-4E88-88FE-1C1508C1F93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F9D5DF-A3E5-45D9-96C4-4E94BE7BD9BB}" type="datetimeFigureOut">
              <a:rPr lang="en-US" smtClean="0"/>
              <a:pPr/>
              <a:t>1/23/2014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DB56B5F-0785-4E88-88FE-1C1508C1F9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F9D5DF-A3E5-45D9-96C4-4E94BE7BD9BB}" type="datetimeFigureOut">
              <a:rPr lang="en-US" smtClean="0"/>
              <a:pPr/>
              <a:t>1/23/2014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DB56B5F-0785-4E88-88FE-1C1508C1F9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F9D5DF-A3E5-45D9-96C4-4E94BE7BD9BB}" type="datetimeFigureOut">
              <a:rPr lang="en-US" smtClean="0"/>
              <a:pPr/>
              <a:t>1/23/2014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DB56B5F-0785-4E88-88FE-1C1508C1F9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EF9D5DF-A3E5-45D9-96C4-4E94BE7BD9BB}" type="datetimeFigureOut">
              <a:rPr lang="en-US" smtClean="0"/>
              <a:pPr/>
              <a:t>1/23/2014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1DB56B5F-0785-4E88-88FE-1C1508C1F9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F9D5DF-A3E5-45D9-96C4-4E94BE7BD9BB}" type="datetimeFigureOut">
              <a:rPr lang="en-US" smtClean="0"/>
              <a:pPr/>
              <a:t>1/23/2014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DB56B5F-0785-4E88-88FE-1C1508C1F9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EF9D5DF-A3E5-45D9-96C4-4E94BE7BD9BB}" type="datetimeFigureOut">
              <a:rPr lang="en-US" smtClean="0"/>
              <a:pPr/>
              <a:t>1/23/2014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DB56B5F-0785-4E88-88FE-1C1508C1F93B}"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EF9D5DF-A3E5-45D9-96C4-4E94BE7BD9BB}" type="datetimeFigureOut">
              <a:rPr lang="en-US" smtClean="0"/>
              <a:pPr/>
              <a:t>1/23/2014</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DB56B5F-0785-4E88-88FE-1C1508C1F9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90099"/>
            </a:gs>
            <a:gs pos="13000">
              <a:srgbClr val="9900FF"/>
            </a:gs>
            <a:gs pos="99000">
              <a:srgbClr val="000083"/>
            </a:gs>
            <a:gs pos="94000">
              <a:srgbClr val="000082"/>
            </a:gs>
            <a:gs pos="77000">
              <a:srgbClr val="0047FF"/>
            </a:gs>
            <a:gs pos="97000">
              <a:srgbClr val="000082"/>
            </a:gs>
            <a:gs pos="100000">
              <a:srgbClr val="0047FF"/>
            </a:gs>
            <a:gs pos="100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42048" cy="990600"/>
          </a:xfrm>
          <a:noFill/>
        </p:spPr>
        <p:txBody>
          <a:bodyPr>
            <a:normAutofit/>
          </a:bodyPr>
          <a:lstStyle/>
          <a:p>
            <a:pPr algn="ctr"/>
            <a:r>
              <a:rPr lang="en-US" sz="5400" i="1" u="sng" dirty="0" smtClean="0">
                <a:effectLst>
                  <a:outerShdw blurRad="38100" dist="38100" dir="2700000" algn="tl">
                    <a:srgbClr val="000000">
                      <a:alpha val="43137"/>
                    </a:srgbClr>
                  </a:outerShdw>
                </a:effectLst>
              </a:rPr>
              <a:t>A happy life</a:t>
            </a:r>
            <a:endParaRPr lang="en-US" sz="5400" i="1" u="sng" dirty="0">
              <a:effectLst>
                <a:outerShdw blurRad="38100" dist="38100" dir="2700000" algn="tl">
                  <a:srgbClr val="000000">
                    <a:alpha val="43137"/>
                  </a:srgbClr>
                </a:outerShdw>
              </a:effectLst>
            </a:endParaRPr>
          </a:p>
        </p:txBody>
      </p:sp>
      <p:sp>
        <p:nvSpPr>
          <p:cNvPr id="8" name="TextBox 7"/>
          <p:cNvSpPr txBox="1"/>
          <p:nvPr/>
        </p:nvSpPr>
        <p:spPr>
          <a:xfrm>
            <a:off x="1390650" y="5482306"/>
            <a:ext cx="5410200" cy="1200329"/>
          </a:xfrm>
          <a:prstGeom prst="rect">
            <a:avLst/>
          </a:prstGeom>
          <a:noFill/>
        </p:spPr>
        <p:txBody>
          <a:bodyPr wrap="square" rtlCol="0">
            <a:spAutoFit/>
          </a:bodyPr>
          <a:lstStyle/>
          <a:p>
            <a:r>
              <a:rPr lang="en-US" sz="3600" b="1" dirty="0" smtClean="0">
                <a:solidFill>
                  <a:schemeClr val="accent4">
                    <a:lumMod val="75000"/>
                  </a:schemeClr>
                </a:solidFill>
                <a:latin typeface="Gill Sans MT" panose="020B0502020104020203" pitchFamily="34" charset="0"/>
              </a:rPr>
              <a:t>By: Tannya Singh and Selvi Chhabra</a:t>
            </a:r>
            <a:endParaRPr lang="en-US" sz="3600" b="1" dirty="0">
              <a:solidFill>
                <a:schemeClr val="accent4">
                  <a:lumMod val="75000"/>
                </a:schemeClr>
              </a:solidFill>
              <a:latin typeface="Gill Sans MT" panose="020B05020201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1280159"/>
            <a:ext cx="6057900" cy="420624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successful lifestyle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Have a positive attitude toward everyone. This will help you create a positive mindset inside yourself.</a:t>
            </a:r>
          </a:p>
          <a:p>
            <a:r>
              <a:rPr lang="en-US" dirty="0" smtClean="0"/>
              <a:t> Stay away from evil deeds and bad friends. These friends will influence you and cause you to do bad things just like them.</a:t>
            </a:r>
          </a:p>
          <a:p>
            <a:r>
              <a:rPr lang="en-US" dirty="0" smtClean="0"/>
              <a:t> Always be devoted in God. If you are struggling at one point in your life, god will surely be there to help you.</a:t>
            </a:r>
          </a:p>
          <a:p>
            <a:r>
              <a:rPr lang="en-US" dirty="0" smtClean="0"/>
              <a:t>   Try to achieve your goal one step at a time. At the end when your goal is reached, you will feel complete since you’ve accomplished a big phase in your life.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61772" y="3316267"/>
            <a:ext cx="4525027" cy="331313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91000" y="268267"/>
            <a:ext cx="4953000" cy="3048000"/>
          </a:xfrm>
          <a:prstGeom prst="rect">
            <a:avLst/>
          </a:prstGeom>
        </p:spPr>
      </p:pic>
      <p:pic>
        <p:nvPicPr>
          <p:cNvPr id="3" name="Picture 2" descr="leadership (1).jpg"/>
          <p:cNvPicPr>
            <a:picLocks noChangeAspect="1"/>
          </p:cNvPicPr>
          <p:nvPr/>
        </p:nvPicPr>
        <p:blipFill>
          <a:blip r:embed="rId4" cstate="print"/>
          <a:stretch>
            <a:fillRect/>
          </a:stretch>
        </p:blipFill>
        <p:spPr>
          <a:xfrm>
            <a:off x="0" y="268266"/>
            <a:ext cx="43434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TimeManagement.jpg"/>
          <p:cNvPicPr>
            <a:picLocks noChangeAspect="1"/>
          </p:cNvPicPr>
          <p:nvPr/>
        </p:nvPicPr>
        <p:blipFill>
          <a:blip r:embed="rId5" cstate="print"/>
          <a:stretch>
            <a:fillRect/>
          </a:stretch>
        </p:blipFill>
        <p:spPr>
          <a:xfrm>
            <a:off x="1" y="3316266"/>
            <a:ext cx="4343399"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77728333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24840"/>
          </a:xfrm>
        </p:spPr>
        <p:txBody>
          <a:bodyPr>
            <a:normAutofit fontScale="90000"/>
          </a:bodyPr>
          <a:lstStyle/>
          <a:p>
            <a:r>
              <a:rPr lang="en-US" dirty="0" smtClean="0"/>
              <a:t>Starters on being successful</a:t>
            </a:r>
            <a:endParaRPr lang="en-US" dirty="0"/>
          </a:p>
        </p:txBody>
      </p:sp>
      <p:sp>
        <p:nvSpPr>
          <p:cNvPr id="3" name="Content Placeholder 2"/>
          <p:cNvSpPr>
            <a:spLocks noGrp="1"/>
          </p:cNvSpPr>
          <p:nvPr>
            <p:ph idx="1"/>
          </p:nvPr>
        </p:nvSpPr>
        <p:spPr>
          <a:xfrm>
            <a:off x="457200" y="1143000"/>
            <a:ext cx="7239000" cy="5410200"/>
          </a:xfrm>
        </p:spPr>
        <p:txBody>
          <a:bodyPr>
            <a:normAutofit lnSpcReduction="10000"/>
          </a:bodyPr>
          <a:lstStyle/>
          <a:p>
            <a:pPr marL="0" indent="0">
              <a:buNone/>
            </a:pPr>
            <a:r>
              <a:rPr lang="en-US" i="1" u="sng" dirty="0" smtClean="0"/>
              <a:t>Success- one’s achievements or the favorable outcome of something expected.</a:t>
            </a:r>
          </a:p>
          <a:p>
            <a:pPr>
              <a:buFont typeface="Wingdings" panose="05000000000000000000" pitchFamily="2" charset="2"/>
              <a:buChar char="Ø"/>
            </a:pPr>
            <a:r>
              <a:rPr lang="en-US" dirty="0" smtClean="0"/>
              <a:t>    You should always work hard and never give up. By putting in effort, then you will accomplish your task no matter how hard it is.</a:t>
            </a:r>
          </a:p>
          <a:p>
            <a:pPr>
              <a:buFont typeface="Wingdings" panose="05000000000000000000" pitchFamily="2" charset="2"/>
              <a:buChar char="Ø"/>
            </a:pPr>
            <a:r>
              <a:rPr lang="en-US" dirty="0" smtClean="0"/>
              <a:t>   Never lose faith in God. God will help you during stressful times especially if your having difficulty in accomplishing your short or long term goal.</a:t>
            </a:r>
          </a:p>
          <a:p>
            <a:pPr>
              <a:buFont typeface="Wingdings" panose="05000000000000000000" pitchFamily="2" charset="2"/>
              <a:buChar char="Ø"/>
            </a:pPr>
            <a:r>
              <a:rPr lang="en-US" dirty="0" smtClean="0"/>
              <a:t>    Always stay determined. Determination is a very important quality that will allow you to achieve anything. Keep dreaming and achieving.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35371" cy="819912"/>
          </a:xfrm>
        </p:spPr>
        <p:txBody>
          <a:bodyPr/>
          <a:lstStyle/>
          <a:p>
            <a:r>
              <a:rPr lang="en-US" dirty="0" smtClean="0"/>
              <a:t>Being successful continued…</a:t>
            </a:r>
            <a:endParaRPr lang="en-US" dirty="0"/>
          </a:p>
        </p:txBody>
      </p:sp>
      <p:sp>
        <p:nvSpPr>
          <p:cNvPr id="3" name="Content Placeholder 2"/>
          <p:cNvSpPr>
            <a:spLocks noGrp="1"/>
          </p:cNvSpPr>
          <p:nvPr>
            <p:ph idx="1"/>
          </p:nvPr>
        </p:nvSpPr>
        <p:spPr>
          <a:xfrm>
            <a:off x="0" y="1315722"/>
            <a:ext cx="7239000" cy="5085078"/>
          </a:xfrm>
        </p:spPr>
        <p:txBody>
          <a:bodyPr>
            <a:noAutofit/>
          </a:bodyPr>
          <a:lstStyle/>
          <a:p>
            <a:pPr>
              <a:buFont typeface="Wingdings" panose="05000000000000000000" pitchFamily="2" charset="2"/>
              <a:buChar char="Ø"/>
            </a:pPr>
            <a:r>
              <a:rPr lang="en-US" sz="2800" dirty="0" smtClean="0"/>
              <a:t>   Have courageous qualities in you, never let anyone put you down. If your family or friends stop you from doing something you love, just move on and look past the setbacks. Don’t give up on your dreams.</a:t>
            </a:r>
          </a:p>
          <a:p>
            <a:pPr>
              <a:buFont typeface="Wingdings" panose="05000000000000000000" pitchFamily="2" charset="2"/>
              <a:buChar char="Ø"/>
            </a:pPr>
            <a:r>
              <a:rPr lang="en-US" sz="2800" dirty="0"/>
              <a:t> </a:t>
            </a:r>
            <a:r>
              <a:rPr lang="en-US" sz="2800" dirty="0" smtClean="0"/>
              <a:t>  Try to maintain good relationships with your peers at your work or school. Your friends will help you through hard times.</a:t>
            </a:r>
          </a:p>
          <a:p>
            <a:pPr>
              <a:buFont typeface="Wingdings" panose="05000000000000000000" pitchFamily="2" charset="2"/>
              <a:buChar char="Ø"/>
            </a:pPr>
            <a:r>
              <a:rPr lang="en-US" sz="2800" dirty="0" smtClean="0"/>
              <a:t>   Always be calm during difficult situations. The situation will only become worse when we start to panic, which will lead you to nowhere. </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609600"/>
            <a:ext cx="5105400" cy="1267968"/>
          </a:xfrm>
        </p:spPr>
        <p:txBody>
          <a:bodyPr/>
          <a:lstStyle/>
          <a:p>
            <a:r>
              <a:rPr lang="en-US" dirty="0" smtClean="0"/>
              <a:t>The Results of these Tips</a:t>
            </a:r>
            <a:endParaRPr lang="en-US" dirty="0"/>
          </a:p>
        </p:txBody>
      </p:sp>
      <p:sp>
        <p:nvSpPr>
          <p:cNvPr id="3" name="Subtitle 2"/>
          <p:cNvSpPr>
            <a:spLocks noGrp="1"/>
          </p:cNvSpPr>
          <p:nvPr>
            <p:ph type="subTitle" idx="1"/>
          </p:nvPr>
        </p:nvSpPr>
        <p:spPr>
          <a:xfrm>
            <a:off x="3200400" y="1981200"/>
            <a:ext cx="5638800" cy="4876800"/>
          </a:xfrm>
        </p:spPr>
        <p:txBody>
          <a:bodyPr>
            <a:normAutofit lnSpcReduction="10000"/>
          </a:bodyPr>
          <a:lstStyle/>
          <a:p>
            <a:r>
              <a:rPr lang="en-US" dirty="0" smtClean="0"/>
              <a:t>Impersonal Excellence- When you strive to achieve something, you will win in the end.</a:t>
            </a:r>
          </a:p>
          <a:p>
            <a:r>
              <a:rPr lang="en-US" dirty="0" smtClean="0"/>
              <a:t>Material Prosperity- As you become more successful in life, you will have more things.</a:t>
            </a:r>
          </a:p>
          <a:p>
            <a:r>
              <a:rPr lang="en-US" dirty="0" smtClean="0"/>
              <a:t>Emotional Maturity- Along with all these things will come responsibilities. You will understand your surroundings and your purpose.</a:t>
            </a:r>
          </a:p>
          <a:p>
            <a:r>
              <a:rPr lang="en-US" dirty="0" smtClean="0"/>
              <a:t>Spiritual Growth- Attaining success cannot happen without the blessings of God. By praying daily, you will also mature spiritually. But make sure to wish for the well-being of others as well, since you don’t want to be selfish.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200400" cy="320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200400"/>
            <a:ext cx="3200400" cy="3657600"/>
          </a:xfrm>
          <a:prstGeom prst="rect">
            <a:avLst/>
          </a:prstGeom>
        </p:spPr>
      </p:pic>
    </p:spTree>
    <p:extLst>
      <p:ext uri="{BB962C8B-B14F-4D97-AF65-F5344CB8AC3E}">
        <p14:creationId xmlns:p14="http://schemas.microsoft.com/office/powerpoint/2010/main" xmlns="" val="149679687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4572000" cy="701040"/>
          </a:xfrm>
        </p:spPr>
        <p:txBody>
          <a:bodyPr/>
          <a:lstStyle/>
          <a:p>
            <a:r>
              <a:rPr lang="en-US" dirty="0" smtClean="0"/>
              <a:t>Time scheduling</a:t>
            </a:r>
            <a:endParaRPr lang="en-US" dirty="0"/>
          </a:p>
        </p:txBody>
      </p:sp>
      <p:sp>
        <p:nvSpPr>
          <p:cNvPr id="3" name="Content Placeholder 2"/>
          <p:cNvSpPr>
            <a:spLocks noGrp="1"/>
          </p:cNvSpPr>
          <p:nvPr>
            <p:ph idx="1"/>
          </p:nvPr>
        </p:nvSpPr>
        <p:spPr>
          <a:xfrm>
            <a:off x="457200" y="1066800"/>
            <a:ext cx="5867400" cy="5562600"/>
          </a:xfrm>
        </p:spPr>
        <p:txBody>
          <a:bodyPr>
            <a:normAutofit fontScale="92500" lnSpcReduction="20000"/>
          </a:bodyPr>
          <a:lstStyle/>
          <a:p>
            <a:pPr marL="0" indent="0">
              <a:buNone/>
            </a:pPr>
            <a:r>
              <a:rPr lang="en-US" i="1" dirty="0" smtClean="0"/>
              <a:t>Time management is a problem that most people have a tough time to overcome. Here are some ways to allow yourself to save time</a:t>
            </a:r>
            <a:r>
              <a:rPr lang="en-US" dirty="0" smtClean="0"/>
              <a:t>:</a:t>
            </a:r>
          </a:p>
          <a:p>
            <a:pPr marL="514350" indent="-514350">
              <a:buFont typeface="+mj-lt"/>
              <a:buAutoNum type="arabicPeriod"/>
            </a:pPr>
            <a:r>
              <a:rPr lang="en-US" dirty="0" smtClean="0"/>
              <a:t>Review what you learned in school daily so you don’t have to  worry about studying at the last minute.</a:t>
            </a:r>
          </a:p>
          <a:p>
            <a:pPr marL="514350" indent="-514350">
              <a:buFont typeface="+mj-lt"/>
              <a:buAutoNum type="arabicPeriod"/>
            </a:pPr>
            <a:r>
              <a:rPr lang="en-US" dirty="0" smtClean="0"/>
              <a:t>Finish your projects ahead of time.</a:t>
            </a:r>
          </a:p>
          <a:p>
            <a:pPr marL="514350" indent="-514350">
              <a:buFont typeface="+mj-lt"/>
              <a:buAutoNum type="arabicPeriod"/>
            </a:pPr>
            <a:r>
              <a:rPr lang="en-US" dirty="0" smtClean="0"/>
              <a:t>Make a planner full of events you need to do</a:t>
            </a:r>
          </a:p>
          <a:p>
            <a:pPr marL="514350" indent="-514350">
              <a:buFont typeface="+mj-lt"/>
              <a:buAutoNum type="arabicPeriod"/>
            </a:pPr>
            <a:r>
              <a:rPr lang="en-US" dirty="0" smtClean="0"/>
              <a:t>Have a limited amount of free time, especially if you have an exam the next day</a:t>
            </a:r>
          </a:p>
          <a:p>
            <a:pPr marL="514350" indent="-514350">
              <a:buFont typeface="+mj-lt"/>
              <a:buAutoNum type="arabicPeriod"/>
            </a:pPr>
            <a:r>
              <a:rPr lang="en-US" dirty="0" smtClean="0"/>
              <a:t>Stay organized so you don’t lose important materials or things you need the next day                                                         </a:t>
            </a:r>
          </a:p>
          <a:p>
            <a:pPr marL="514350" indent="-514350">
              <a:buNone/>
            </a:pPr>
            <a:r>
              <a:rPr lang="en-US" dirty="0" smtClean="0"/>
              <a:t>  </a:t>
            </a:r>
          </a:p>
          <a:p>
            <a:pPr marL="514350" indent="-514350">
              <a:buNone/>
            </a:pPr>
            <a:endParaRPr lang="en-US"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1905000"/>
            <a:ext cx="2857500" cy="3124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310640"/>
          </a:xfrm>
        </p:spPr>
        <p:txBody>
          <a:bodyPr>
            <a:normAutofit/>
          </a:bodyPr>
          <a:lstStyle/>
          <a:p>
            <a:r>
              <a:rPr lang="en-US" dirty="0" smtClean="0"/>
              <a:t>Why is time management a key to success?</a:t>
            </a:r>
            <a:endParaRPr lang="en-US" dirty="0"/>
          </a:p>
        </p:txBody>
      </p:sp>
      <p:sp>
        <p:nvSpPr>
          <p:cNvPr id="3" name="Content Placeholder 2"/>
          <p:cNvSpPr>
            <a:spLocks noGrp="1"/>
          </p:cNvSpPr>
          <p:nvPr>
            <p:ph idx="1"/>
          </p:nvPr>
        </p:nvSpPr>
        <p:spPr>
          <a:xfrm>
            <a:off x="304800" y="1600200"/>
            <a:ext cx="6858000" cy="5257800"/>
          </a:xfrm>
        </p:spPr>
        <p:txBody>
          <a:bodyPr>
            <a:normAutofit fontScale="92500" lnSpcReduction="10000"/>
          </a:bodyPr>
          <a:lstStyle/>
          <a:p>
            <a:pPr marL="0" indent="0">
              <a:buNone/>
            </a:pPr>
            <a:r>
              <a:rPr lang="en-US" dirty="0" smtClean="0"/>
              <a:t>People who use time managing skills tend to be more successful than others.</a:t>
            </a:r>
          </a:p>
          <a:p>
            <a:pPr marL="514350" indent="-514350">
              <a:buFont typeface="+mj-lt"/>
              <a:buAutoNum type="arabicPeriod"/>
            </a:pPr>
            <a:r>
              <a:rPr lang="en-US" sz="2800" dirty="0" smtClean="0"/>
              <a:t>You’ll become less stressful, if you plan your time wisely.</a:t>
            </a:r>
          </a:p>
          <a:p>
            <a:pPr marL="514350" indent="-514350">
              <a:buFont typeface="+mj-lt"/>
              <a:buAutoNum type="arabicPeriod"/>
            </a:pPr>
            <a:r>
              <a:rPr lang="en-US" sz="2800" dirty="0" smtClean="0"/>
              <a:t>Time managing will allow you to make a better decisions than ones that are made in a rush.</a:t>
            </a:r>
          </a:p>
          <a:p>
            <a:pPr marL="514350" indent="-514350">
              <a:buFont typeface="+mj-lt"/>
              <a:buAutoNum type="arabicPeriod"/>
            </a:pPr>
            <a:r>
              <a:rPr lang="en-US" sz="2800" dirty="0" smtClean="0"/>
              <a:t>If you finish all of your work early, then you will have more free time in your hands.</a:t>
            </a:r>
          </a:p>
          <a:p>
            <a:pPr marL="514350" indent="-514350">
              <a:buFont typeface="+mj-lt"/>
              <a:buAutoNum type="arabicPeriod"/>
            </a:pPr>
            <a:r>
              <a:rPr lang="en-US" sz="2800" dirty="0" smtClean="0"/>
              <a:t>Controlling your time will allow you to submit high quality work. After all, it’s all about quality not quantity.</a:t>
            </a:r>
          </a:p>
          <a:p>
            <a:pPr marL="514350" indent="-514350">
              <a:buFont typeface="+mj-lt"/>
              <a:buAutoNum type="arabicPeriod"/>
            </a:pPr>
            <a:endParaRPr lang="en-US" sz="2800" dirty="0" smtClean="0"/>
          </a:p>
          <a:p>
            <a:pPr marL="514350" indent="-514350">
              <a:buFont typeface="+mj-lt"/>
              <a:buAutoNum type="arabicPeriod"/>
            </a:pPr>
            <a:endParaRPr lang="en-US" dirty="0"/>
          </a:p>
        </p:txBody>
      </p:sp>
      <p:pic>
        <p:nvPicPr>
          <p:cNvPr id="4" name="Picture 3" descr="download.jpg"/>
          <p:cNvPicPr>
            <a:picLocks noChangeAspect="1"/>
          </p:cNvPicPr>
          <p:nvPr/>
        </p:nvPicPr>
        <p:blipFill>
          <a:blip r:embed="rId2" cstate="print"/>
          <a:stretch>
            <a:fillRect/>
          </a:stretch>
        </p:blipFill>
        <p:spPr>
          <a:xfrm>
            <a:off x="7086600" y="0"/>
            <a:ext cx="2057400" cy="18288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01040"/>
          </a:xfrm>
        </p:spPr>
        <p:txBody>
          <a:bodyPr>
            <a:normAutofit fontScale="90000"/>
          </a:bodyPr>
          <a:lstStyle/>
          <a:p>
            <a:r>
              <a:rPr lang="en-US" dirty="0" smtClean="0"/>
              <a:t>How can you become a leader?</a:t>
            </a:r>
            <a:endParaRPr lang="en-US" dirty="0"/>
          </a:p>
        </p:txBody>
      </p:sp>
      <p:sp>
        <p:nvSpPr>
          <p:cNvPr id="3" name="Content Placeholder 2"/>
          <p:cNvSpPr>
            <a:spLocks noGrp="1"/>
          </p:cNvSpPr>
          <p:nvPr>
            <p:ph idx="1"/>
          </p:nvPr>
        </p:nvSpPr>
        <p:spPr>
          <a:xfrm>
            <a:off x="457200" y="1034650"/>
            <a:ext cx="7696200" cy="4389120"/>
          </a:xfrm>
        </p:spPr>
        <p:txBody>
          <a:bodyPr>
            <a:normAutofit/>
          </a:bodyPr>
          <a:lstStyle/>
          <a:p>
            <a:pPr marL="514350" indent="-514350">
              <a:buNone/>
            </a:pPr>
            <a:r>
              <a:rPr lang="en-US" dirty="0" smtClean="0"/>
              <a:t>     In order to become a leader you need to:</a:t>
            </a:r>
          </a:p>
          <a:p>
            <a:pPr marL="514350" indent="-514350">
              <a:buFont typeface="+mj-lt"/>
              <a:buAutoNum type="arabicPeriod"/>
            </a:pPr>
            <a:r>
              <a:rPr lang="en-US" dirty="0" smtClean="0"/>
              <a:t> Consider everyone’s opinions.</a:t>
            </a:r>
          </a:p>
          <a:p>
            <a:pPr marL="514350" indent="-514350">
              <a:buFont typeface="+mj-lt"/>
              <a:buAutoNum type="arabicPeriod"/>
            </a:pPr>
            <a:r>
              <a:rPr lang="en-US" dirty="0" smtClean="0"/>
              <a:t> Give everyone the respect that they deserve.</a:t>
            </a:r>
          </a:p>
          <a:p>
            <a:pPr marL="514350" indent="-514350">
              <a:buFont typeface="+mj-lt"/>
              <a:buAutoNum type="arabicPeriod"/>
            </a:pPr>
            <a:r>
              <a:rPr lang="en-US" dirty="0" smtClean="0"/>
              <a:t> Stay determined and never give up.</a:t>
            </a:r>
          </a:p>
          <a:p>
            <a:pPr marL="514350" indent="-514350">
              <a:buFont typeface="+mj-lt"/>
              <a:buAutoNum type="arabicPeriod"/>
            </a:pPr>
            <a:r>
              <a:rPr lang="en-US" dirty="0" smtClean="0"/>
              <a:t>Stand up for other people that are supporting you who are in trouble.</a:t>
            </a:r>
          </a:p>
          <a:p>
            <a:pPr marL="514350" indent="-514350">
              <a:buNone/>
            </a:pPr>
            <a:r>
              <a:rPr lang="en-US" dirty="0" smtClean="0"/>
              <a:t>       Mahatma Gandhi was a leader who had considered everyone’s viewpoints and had fought for what was right.</a:t>
            </a:r>
            <a:endParaRPr lang="en-US" dirty="0"/>
          </a:p>
        </p:txBody>
      </p:sp>
      <p:pic>
        <p:nvPicPr>
          <p:cNvPr id="5" name="Picture 4" descr="Pyramid-of-Learning-Leadership-and-Success.png"/>
          <p:cNvPicPr>
            <a:picLocks noChangeAspect="1"/>
          </p:cNvPicPr>
          <p:nvPr/>
        </p:nvPicPr>
        <p:blipFill>
          <a:blip r:embed="rId2" cstate="print"/>
          <a:stretch>
            <a:fillRect/>
          </a:stretch>
        </p:blipFill>
        <p:spPr>
          <a:xfrm>
            <a:off x="5791200" y="5071997"/>
            <a:ext cx="2362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5034419"/>
            <a:ext cx="2362200" cy="17860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10" y="228600"/>
            <a:ext cx="5638800" cy="1143000"/>
          </a:xfrm>
        </p:spPr>
        <p:txBody>
          <a:bodyPr>
            <a:normAutofit fontScale="90000"/>
          </a:bodyPr>
          <a:lstStyle/>
          <a:p>
            <a:r>
              <a:rPr lang="en-US" dirty="0" smtClean="0"/>
              <a:t>For students and employees</a:t>
            </a:r>
            <a:endParaRPr lang="en-US" dirty="0"/>
          </a:p>
        </p:txBody>
      </p:sp>
      <p:sp>
        <p:nvSpPr>
          <p:cNvPr id="3" name="Text Placeholder 2"/>
          <p:cNvSpPr>
            <a:spLocks noGrp="1"/>
          </p:cNvSpPr>
          <p:nvPr>
            <p:ph type="body" idx="1"/>
          </p:nvPr>
        </p:nvSpPr>
        <p:spPr>
          <a:xfrm>
            <a:off x="152400" y="1143000"/>
            <a:ext cx="5867400" cy="5410200"/>
          </a:xfrm>
        </p:spPr>
        <p:txBody>
          <a:bodyPr>
            <a:normAutofit lnSpcReduction="10000"/>
          </a:bodyPr>
          <a:lstStyle/>
          <a:p>
            <a:r>
              <a:rPr lang="en-US" dirty="0" smtClean="0"/>
              <a:t>“Whatever the person does that is also followed by others; what standard he demonstrates through action, the people will follow.” This quote is mentioned in the Gita. It means that leaders will be followed by their followers. If they demonstrate something bad, then a very bad situation will arise since even more people would follow it as well. Leadership is always good for students and employees. In school, kids should answer questions and be the first one to hand in homework. By setting a good example in class, others will follow in your steps. At work, people should build relationships and set goals. By building relationships, people will have trust and confidence in you, be it to complete a project on time or to schedule appointments. Setting goals simply doesn’t mean you have to achieve them, but it can also be used as a standard to which tasks are expected of you.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228600"/>
            <a:ext cx="3048000" cy="2667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9800" y="3505200"/>
            <a:ext cx="3124200" cy="2653627"/>
          </a:xfrm>
          <a:prstGeom prst="rect">
            <a:avLst/>
          </a:prstGeom>
        </p:spPr>
      </p:pic>
    </p:spTree>
    <p:extLst>
      <p:ext uri="{BB962C8B-B14F-4D97-AF65-F5344CB8AC3E}">
        <p14:creationId xmlns:p14="http://schemas.microsoft.com/office/powerpoint/2010/main" xmlns="" val="30136476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96200" cy="609600"/>
          </a:xfrm>
        </p:spPr>
        <p:txBody>
          <a:bodyPr>
            <a:normAutofit fontScale="90000"/>
          </a:bodyPr>
          <a:lstStyle/>
          <a:p>
            <a:r>
              <a:rPr lang="en-US" sz="4000" dirty="0" smtClean="0"/>
              <a:t>Being a leader in our own lives </a:t>
            </a:r>
            <a:endParaRPr lang="en-US" sz="4000" dirty="0"/>
          </a:p>
        </p:txBody>
      </p:sp>
      <p:sp>
        <p:nvSpPr>
          <p:cNvPr id="3" name="Content Placeholder 2"/>
          <p:cNvSpPr>
            <a:spLocks noGrp="1"/>
          </p:cNvSpPr>
          <p:nvPr>
            <p:ph idx="1"/>
          </p:nvPr>
        </p:nvSpPr>
        <p:spPr>
          <a:xfrm>
            <a:off x="152400" y="1219200"/>
            <a:ext cx="7924800" cy="2590800"/>
          </a:xfrm>
        </p:spPr>
        <p:txBody>
          <a:bodyPr>
            <a:normAutofit fontScale="70000" lnSpcReduction="20000"/>
          </a:bodyPr>
          <a:lstStyle/>
          <a:p>
            <a:pPr>
              <a:buNone/>
            </a:pPr>
            <a:r>
              <a:rPr lang="en-US" sz="2400" dirty="0" smtClean="0"/>
              <a:t>    </a:t>
            </a:r>
            <a:r>
              <a:rPr lang="en-US" sz="2800" dirty="0" smtClean="0"/>
              <a:t>When we both grow up, we want to become doctors. In order to achieve our long term goal, we must always work hard and get good grades. But getting good grades isn’t everything. We also should be putting in effort. All of our assignments should be qualitative. In addition, we have to stay determined so that we can conquer anything that can possibly come in our way.  We need to be determined and motivated to fulfill our goal and ultimately achieve our earned success. We need to set a good example for other kids who also want to join this work field.  </a:t>
            </a:r>
            <a:endParaRPr lang="en-US" sz="2800" dirty="0"/>
          </a:p>
        </p:txBody>
      </p:sp>
      <p:pic>
        <p:nvPicPr>
          <p:cNvPr id="4" name="Picture 3" descr="personal-quotes-about-life-must-have-21-life-changing-personal-quotes-for-career-success-22612-666_original.jpg"/>
          <p:cNvPicPr>
            <a:picLocks noChangeAspect="1"/>
          </p:cNvPicPr>
          <p:nvPr/>
        </p:nvPicPr>
        <p:blipFill>
          <a:blip r:embed="rId2" cstate="print"/>
          <a:stretch>
            <a:fillRect/>
          </a:stretch>
        </p:blipFill>
        <p:spPr>
          <a:xfrm>
            <a:off x="4572000" y="3810000"/>
            <a:ext cx="3276600" cy="2743200"/>
          </a:xfrm>
          <a:prstGeom prst="rect">
            <a:avLst/>
          </a:prstGeom>
        </p:spPr>
      </p:pic>
      <p:pic>
        <p:nvPicPr>
          <p:cNvPr id="5" name="Picture 4" descr="success.jpg"/>
          <p:cNvPicPr>
            <a:picLocks noChangeAspect="1"/>
          </p:cNvPicPr>
          <p:nvPr/>
        </p:nvPicPr>
        <p:blipFill>
          <a:blip r:embed="rId3" cstate="print"/>
          <a:stretch>
            <a:fillRect/>
          </a:stretch>
        </p:blipFill>
        <p:spPr>
          <a:xfrm>
            <a:off x="1524000" y="4914900"/>
            <a:ext cx="3048000" cy="1943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 y="3810000"/>
            <a:ext cx="2078610" cy="20162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1765</TotalTime>
  <Words>977</Words>
  <Application>Microsoft Office PowerPoint</Application>
  <PresentationFormat>On-screen Show (4:3)</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Opulent</vt:lpstr>
      <vt:lpstr>A happy life</vt:lpstr>
      <vt:lpstr>Starters on being successful</vt:lpstr>
      <vt:lpstr>Being successful continued…</vt:lpstr>
      <vt:lpstr>The Results of these Tips</vt:lpstr>
      <vt:lpstr>Time scheduling</vt:lpstr>
      <vt:lpstr>Why is time management a key to success?</vt:lpstr>
      <vt:lpstr>How can you become a leader?</vt:lpstr>
      <vt:lpstr>For students and employees</vt:lpstr>
      <vt:lpstr>Being a leader in our own lives </vt:lpstr>
      <vt:lpstr>A successful lifestyle</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Attainment of goals through determination and faith in the divine</dc:title>
  <dc:creator>Selvi Chhabra;Tannya Singh</dc:creator>
  <cp:keywords>culture group 6;Pragna Aunty;powerpoint</cp:keywords>
  <cp:lastModifiedBy>Pravin Kapadia</cp:lastModifiedBy>
  <cp:revision>72</cp:revision>
  <dcterms:created xsi:type="dcterms:W3CDTF">2013-12-22T16:27:21Z</dcterms:created>
  <dcterms:modified xsi:type="dcterms:W3CDTF">2014-01-24T00:54:59Z</dcterms:modified>
</cp:coreProperties>
</file>